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36576000" cy="27432000"/>
  <p:notesSz cx="6858000" cy="9144000"/>
  <p:defaultTextStyle>
    <a:defPPr>
      <a:defRPr lang="zh-CN"/>
    </a:defPPr>
    <a:lvl1pPr marL="0" algn="l" defTabSz="3657600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1pPr>
    <a:lvl2pPr marL="1828800" algn="l" defTabSz="3657600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2pPr>
    <a:lvl3pPr marL="3657600" algn="l" defTabSz="3657600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3pPr>
    <a:lvl4pPr marL="5486400" algn="l" defTabSz="3657600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4pPr>
    <a:lvl5pPr marL="7315200" algn="l" defTabSz="3657600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5pPr>
    <a:lvl6pPr marL="9144000" algn="l" defTabSz="3657600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6pPr>
    <a:lvl7pPr marL="10972800" algn="l" defTabSz="3657600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7pPr>
    <a:lvl8pPr marL="12801600" algn="l" defTabSz="3657600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8pPr>
    <a:lvl9pPr marL="14630400" algn="l" defTabSz="3657600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8"/>
  </p:normalViewPr>
  <p:slideViewPr>
    <p:cSldViewPr snapToGrid="0" snapToObjects="1">
      <p:cViewPr>
        <p:scale>
          <a:sx n="23" d="100"/>
          <a:sy n="23" d="100"/>
        </p:scale>
        <p:origin x="1648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4489452"/>
            <a:ext cx="31089600" cy="95504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4408152"/>
            <a:ext cx="27432000" cy="662304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460500"/>
            <a:ext cx="7886700" cy="2324735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460500"/>
            <a:ext cx="23202900" cy="2324735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6838958"/>
            <a:ext cx="31546800" cy="1141094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18357858"/>
            <a:ext cx="31546800" cy="600074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7302500"/>
            <a:ext cx="15544800" cy="1740535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7302500"/>
            <a:ext cx="15544800" cy="1740535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460506"/>
            <a:ext cx="31546800" cy="530225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6724652"/>
            <a:ext cx="15473360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0020300"/>
            <a:ext cx="15473360" cy="1473835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6724652"/>
            <a:ext cx="15549564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0020300"/>
            <a:ext cx="15549564" cy="1473835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3949706"/>
            <a:ext cx="18516600" cy="194945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3949706"/>
            <a:ext cx="18516600" cy="194945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460506"/>
            <a:ext cx="315468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302500"/>
            <a:ext cx="315468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951FE-F3B1-DE44-8194-FD41DD7ECF48}" type="datetimeFigureOut">
              <a:rPr kumimoji="1" lang="zh-CN" altLang="en-US" smtClean="0"/>
              <a:t>2017/12/19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5425406"/>
            <a:ext cx="123444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F108C-C8A2-0049-B6AD-64FC2F814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4489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0800" y="-152671"/>
            <a:ext cx="3505200" cy="35052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105"/>
            <a:ext cx="5551714" cy="258154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3868400" y="-152671"/>
            <a:ext cx="8839200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ragino Kaku Gothic Std W8" charset="-128"/>
                <a:ea typeface="Hiragino Kaku Gothic Std W8" charset="-128"/>
                <a:cs typeface="Hiragino Kaku Gothic Std W8" charset="-128"/>
              </a:rPr>
              <a:t>LOY</a:t>
            </a:r>
            <a:endParaRPr lang="en-US" altLang="zh-CN" sz="160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iragino Kaku Gothic Std W8" charset="-128"/>
              <a:ea typeface="Hiragino Kaku Gothic Std W8" charset="-128"/>
              <a:cs typeface="Hiragino Kaku Gothic Std W8" charset="-128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0" y="3269981"/>
            <a:ext cx="11125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b="1" dirty="0" smtClean="0"/>
              <a:t>Problem solved</a:t>
            </a:r>
            <a:r>
              <a:rPr kumimoji="1" lang="en-US" altLang="zh-CN" sz="4400" dirty="0" smtClean="0"/>
              <a:t>: Help foreign(Chinese) students and travelers find medicines that equivalent to their familiar medicines.</a:t>
            </a:r>
            <a:endParaRPr kumimoji="1" lang="zh-CN" altLang="en-US" sz="4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11391900" y="3208301"/>
            <a:ext cx="115824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b="1" dirty="0" smtClean="0"/>
              <a:t>Custom Profile</a:t>
            </a:r>
            <a:r>
              <a:rPr kumimoji="1" lang="en-US" altLang="zh-CN" sz="4400" dirty="0" smtClean="0"/>
              <a:t>: Foreigners cannot understand medicine descriptions and ingredients. Or too sick to buy medicines.</a:t>
            </a:r>
            <a:endParaRPr kumimoji="1" lang="zh-CN" altLang="en-US" sz="4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24460200" y="3214649"/>
            <a:ext cx="10363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b="1" dirty="0" smtClean="0"/>
              <a:t>Pivots</a:t>
            </a:r>
            <a:r>
              <a:rPr kumimoji="1" lang="en-US" altLang="zh-CN" sz="4400" dirty="0" smtClean="0"/>
              <a:t>: At first, I want to implement a Uber like delivery system, after that I pivot to this topic.</a:t>
            </a:r>
            <a:endParaRPr kumimoji="1" lang="zh-CN" altLang="en-US" sz="4400" dirty="0"/>
          </a:p>
        </p:txBody>
      </p:sp>
      <p:sp>
        <p:nvSpPr>
          <p:cNvPr id="15" name="文本框 14"/>
          <p:cNvSpPr txBox="1"/>
          <p:nvPr/>
        </p:nvSpPr>
        <p:spPr>
          <a:xfrm>
            <a:off x="0" y="5593569"/>
            <a:ext cx="36576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b="1" dirty="0" smtClean="0"/>
              <a:t>Solution</a:t>
            </a:r>
            <a:r>
              <a:rPr kumimoji="1" lang="en-US" altLang="zh-CN" sz="4400" dirty="0" smtClean="0"/>
              <a:t>:</a:t>
            </a:r>
          </a:p>
          <a:p>
            <a:endParaRPr kumimoji="1" lang="zh-CN" altLang="en-US" sz="4000" dirty="0"/>
          </a:p>
        </p:txBody>
      </p:sp>
      <p:sp>
        <p:nvSpPr>
          <p:cNvPr id="17" name="文本框 16"/>
          <p:cNvSpPr txBox="1"/>
          <p:nvPr/>
        </p:nvSpPr>
        <p:spPr>
          <a:xfrm>
            <a:off x="0" y="6661294"/>
            <a:ext cx="555171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smtClean="0"/>
              <a:t>1:</a:t>
            </a:r>
            <a:r>
              <a:rPr kumimoji="1" lang="zh-CN" altLang="en-US" sz="4400" dirty="0" smtClean="0"/>
              <a:t> </a:t>
            </a:r>
            <a:r>
              <a:rPr kumimoji="1" lang="en-US" altLang="zh-CN" sz="4400" dirty="0" smtClean="0"/>
              <a:t>User type in their familiar medicine with their native language</a:t>
            </a:r>
            <a:endParaRPr kumimoji="1" lang="zh-CN" altLang="en-US" sz="4400" dirty="0"/>
          </a:p>
        </p:txBody>
      </p:sp>
      <p:sp>
        <p:nvSpPr>
          <p:cNvPr id="18" name="文本框 17"/>
          <p:cNvSpPr txBox="1"/>
          <p:nvPr/>
        </p:nvSpPr>
        <p:spPr>
          <a:xfrm>
            <a:off x="5551714" y="6705658"/>
            <a:ext cx="6781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smtClean="0"/>
              <a:t>2. Application take input, using Chinese API get the ingredient of that medicine.</a:t>
            </a:r>
            <a:endParaRPr kumimoji="1" lang="zh-CN" altLang="en-US" sz="4400" dirty="0"/>
          </a:p>
        </p:txBody>
      </p:sp>
      <p:sp>
        <p:nvSpPr>
          <p:cNvPr id="19" name="文本框 18"/>
          <p:cNvSpPr txBox="1"/>
          <p:nvPr/>
        </p:nvSpPr>
        <p:spPr>
          <a:xfrm>
            <a:off x="12333514" y="6705658"/>
            <a:ext cx="6781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smtClean="0"/>
              <a:t>3.</a:t>
            </a:r>
            <a:r>
              <a:rPr kumimoji="1" lang="zh-CN" altLang="en-US" sz="4400" dirty="0" smtClean="0"/>
              <a:t> </a:t>
            </a:r>
            <a:r>
              <a:rPr kumimoji="1" lang="en-US" altLang="zh-CN" sz="4400" dirty="0" smtClean="0"/>
              <a:t>Using ingredient to find the relative equivalent U.S. medicines.</a:t>
            </a:r>
            <a:endParaRPr kumimoji="1" lang="zh-CN" altLang="en-US" sz="4400" dirty="0"/>
          </a:p>
        </p:txBody>
      </p:sp>
      <p:sp>
        <p:nvSpPr>
          <p:cNvPr id="20" name="文本框 19"/>
          <p:cNvSpPr txBox="1"/>
          <p:nvPr/>
        </p:nvSpPr>
        <p:spPr>
          <a:xfrm>
            <a:off x="18897600" y="6705658"/>
            <a:ext cx="7620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smtClean="0"/>
              <a:t>4. User can further read the description of that medicine (prescription or not).  </a:t>
            </a:r>
            <a:endParaRPr kumimoji="1" lang="zh-CN" altLang="en-US" sz="4400" dirty="0"/>
          </a:p>
        </p:txBody>
      </p:sp>
      <p:sp>
        <p:nvSpPr>
          <p:cNvPr id="21" name="文本框 20"/>
          <p:cNvSpPr txBox="1"/>
          <p:nvPr/>
        </p:nvSpPr>
        <p:spPr>
          <a:xfrm>
            <a:off x="26517600" y="6856072"/>
            <a:ext cx="7848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smtClean="0"/>
              <a:t>5.</a:t>
            </a:r>
            <a:r>
              <a:rPr kumimoji="1" lang="zh-CN" altLang="en-US" sz="4400" dirty="0" smtClean="0"/>
              <a:t> </a:t>
            </a:r>
            <a:r>
              <a:rPr kumimoji="1" lang="en-US" altLang="zh-CN" sz="4400" dirty="0" smtClean="0"/>
              <a:t>Give Amazon purchase link, user can get this medicine online.</a:t>
            </a:r>
            <a:endParaRPr kumimoji="1" lang="zh-CN" altLang="en-US" sz="4400" dirty="0"/>
          </a:p>
        </p:txBody>
      </p:sp>
      <p:sp>
        <p:nvSpPr>
          <p:cNvPr id="22" name="文本框 21"/>
          <p:cNvSpPr txBox="1"/>
          <p:nvPr/>
        </p:nvSpPr>
        <p:spPr>
          <a:xfrm>
            <a:off x="0" y="9897041"/>
            <a:ext cx="555171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Wingdings" charset="2"/>
              <a:buChar char="Ø"/>
            </a:pPr>
            <a:r>
              <a:rPr kumimoji="1" lang="en-US" altLang="zh-CN" sz="4400" dirty="0" smtClean="0"/>
              <a:t>Python Django framework</a:t>
            </a:r>
          </a:p>
          <a:p>
            <a:pPr marL="857250" indent="-857250">
              <a:buFont typeface="Wingdings" charset="2"/>
              <a:buChar char="Ø"/>
            </a:pPr>
            <a:r>
              <a:rPr kumimoji="1" lang="en-US" altLang="zh-CN" sz="4400" dirty="0" smtClean="0"/>
              <a:t>JavaScript front end.</a:t>
            </a:r>
            <a:endParaRPr kumimoji="1" lang="zh-CN" altLang="en-US" sz="4400" dirty="0"/>
          </a:p>
        </p:txBody>
      </p:sp>
      <p:sp>
        <p:nvSpPr>
          <p:cNvPr id="23" name="文本框 22"/>
          <p:cNvSpPr txBox="1"/>
          <p:nvPr/>
        </p:nvSpPr>
        <p:spPr>
          <a:xfrm>
            <a:off x="5448300" y="10001157"/>
            <a:ext cx="6781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Ø"/>
            </a:pPr>
            <a:r>
              <a:rPr kumimoji="1" lang="en-US" altLang="zh-CN" sz="4400" dirty="0" smtClean="0"/>
              <a:t>Python </a:t>
            </a:r>
            <a:r>
              <a:rPr kumimoji="1" lang="en-US" altLang="zh-CN" sz="4400" dirty="0" err="1" smtClean="0"/>
              <a:t>pyquery</a:t>
            </a:r>
            <a:r>
              <a:rPr kumimoji="1" lang="en-US" altLang="zh-CN" sz="4400" dirty="0" smtClean="0"/>
              <a:t> library</a:t>
            </a:r>
          </a:p>
          <a:p>
            <a:pPr marL="571500" indent="-571500">
              <a:buFont typeface="Wingdings" charset="2"/>
              <a:buChar char="Ø"/>
            </a:pPr>
            <a:r>
              <a:rPr kumimoji="1" lang="en-US" altLang="zh-CN" sz="4400" dirty="0" err="1" smtClean="0"/>
              <a:t>BeautifulSoup</a:t>
            </a:r>
            <a:r>
              <a:rPr kumimoji="1" lang="en-US" altLang="zh-CN" sz="4400" dirty="0" smtClean="0"/>
              <a:t> library</a:t>
            </a:r>
          </a:p>
          <a:p>
            <a:pPr marL="571500" indent="-571500">
              <a:buFont typeface="Wingdings" charset="2"/>
              <a:buChar char="Ø"/>
            </a:pPr>
            <a:r>
              <a:rPr kumimoji="1" lang="en-US" altLang="zh-CN" sz="4400" dirty="0" smtClean="0"/>
              <a:t>Web crawler technique</a:t>
            </a:r>
            <a:endParaRPr kumimoji="1" lang="zh-CN" altLang="en-US" sz="4400" dirty="0"/>
          </a:p>
        </p:txBody>
      </p:sp>
      <p:sp>
        <p:nvSpPr>
          <p:cNvPr id="24" name="文本框 23"/>
          <p:cNvSpPr txBox="1"/>
          <p:nvPr/>
        </p:nvSpPr>
        <p:spPr>
          <a:xfrm>
            <a:off x="0" y="8873680"/>
            <a:ext cx="36576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b="1" dirty="0" smtClean="0"/>
              <a:t>Tools:</a:t>
            </a:r>
            <a:endParaRPr kumimoji="1" lang="zh-CN" altLang="en-US" sz="4400" b="1" dirty="0"/>
          </a:p>
        </p:txBody>
      </p:sp>
      <p:sp>
        <p:nvSpPr>
          <p:cNvPr id="25" name="文本框 24"/>
          <p:cNvSpPr txBox="1"/>
          <p:nvPr/>
        </p:nvSpPr>
        <p:spPr>
          <a:xfrm>
            <a:off x="12333514" y="10141358"/>
            <a:ext cx="614498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Ø"/>
            </a:pPr>
            <a:r>
              <a:rPr kumimoji="1" lang="en-US" altLang="zh-CN" sz="4400" dirty="0" smtClean="0"/>
              <a:t>Web crawler technique</a:t>
            </a:r>
          </a:p>
          <a:p>
            <a:pPr marL="571500" indent="-571500">
              <a:buFont typeface="Wingdings" charset="2"/>
              <a:buChar char="Ø"/>
            </a:pPr>
            <a:r>
              <a:rPr kumimoji="1" lang="en-US" altLang="zh-CN" sz="4400" dirty="0" smtClean="0"/>
              <a:t>Designed and implemented a keyword searching algorithm</a:t>
            </a:r>
            <a:endParaRPr kumimoji="1" lang="zh-CN" altLang="en-US" sz="4400" dirty="0"/>
          </a:p>
        </p:txBody>
      </p:sp>
      <p:sp>
        <p:nvSpPr>
          <p:cNvPr id="26" name="文本框 25"/>
          <p:cNvSpPr txBox="1"/>
          <p:nvPr/>
        </p:nvSpPr>
        <p:spPr>
          <a:xfrm>
            <a:off x="18897600" y="10141358"/>
            <a:ext cx="62865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Ø"/>
            </a:pPr>
            <a:r>
              <a:rPr kumimoji="1" lang="en-US" altLang="zh-CN" sz="4400" dirty="0" smtClean="0"/>
              <a:t>Modified web crawler.</a:t>
            </a:r>
          </a:p>
          <a:p>
            <a:pPr marL="571500" indent="-571500">
              <a:buFont typeface="Wingdings" charset="2"/>
              <a:buChar char="Ø"/>
            </a:pPr>
            <a:r>
              <a:rPr kumimoji="1" lang="en-US" altLang="zh-CN" sz="4400" dirty="0" smtClean="0"/>
              <a:t>Edit the original description.</a:t>
            </a:r>
          </a:p>
          <a:p>
            <a:pPr marL="571500" indent="-571500">
              <a:buFont typeface="Wingdings" charset="2"/>
              <a:buChar char="Ø"/>
            </a:pPr>
            <a:endParaRPr kumimoji="1" lang="en-US" altLang="zh-CN" sz="4400" dirty="0" smtClean="0"/>
          </a:p>
          <a:p>
            <a:pPr marL="571500" indent="-571500">
              <a:buFont typeface="Wingdings" charset="2"/>
              <a:buChar char="Ø"/>
            </a:pPr>
            <a:endParaRPr kumimoji="1" lang="zh-CN" altLang="en-US" sz="4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59" y="13813234"/>
            <a:ext cx="8564881" cy="524975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6517600" y="10141358"/>
            <a:ext cx="8305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charset="2"/>
              <a:buChar char="Ø"/>
            </a:pPr>
            <a:r>
              <a:rPr kumimoji="1" lang="en-US" altLang="zh-CN" sz="4400" dirty="0" smtClean="0"/>
              <a:t>Using Amazon API</a:t>
            </a:r>
          </a:p>
          <a:p>
            <a:pPr marL="571500" indent="-571500">
              <a:buFont typeface="Wingdings" charset="2"/>
              <a:buChar char="Ø"/>
            </a:pPr>
            <a:r>
              <a:rPr kumimoji="1" lang="en-US" altLang="zh-CN" sz="4400" dirty="0" smtClean="0"/>
              <a:t>Using bottlenose library to request the API.</a:t>
            </a:r>
            <a:endParaRPr kumimoji="1" lang="zh-CN" altLang="en-US" sz="44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0100" y="13864654"/>
            <a:ext cx="9959340" cy="540054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4100" y="13683755"/>
            <a:ext cx="10643264" cy="537923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0" y="19872960"/>
            <a:ext cx="36576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b="1" dirty="0" smtClean="0"/>
              <a:t>Future work: </a:t>
            </a:r>
            <a:endParaRPr kumimoji="1" lang="zh-CN" altLang="en-US" sz="4400" b="1" dirty="0"/>
          </a:p>
        </p:txBody>
      </p:sp>
      <p:sp>
        <p:nvSpPr>
          <p:cNvPr id="11" name="文本框 10"/>
          <p:cNvSpPr txBox="1"/>
          <p:nvPr/>
        </p:nvSpPr>
        <p:spPr>
          <a:xfrm>
            <a:off x="0" y="21396960"/>
            <a:ext cx="664464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smtClean="0"/>
              <a:t>1. Implement a database and for each time a user search, we store the relationship.</a:t>
            </a:r>
            <a:endParaRPr kumimoji="1" lang="zh-CN" altLang="en-US" sz="4400" dirty="0"/>
          </a:p>
        </p:txBody>
      </p:sp>
      <p:sp>
        <p:nvSpPr>
          <p:cNvPr id="16" name="文本框 15"/>
          <p:cNvSpPr txBox="1"/>
          <p:nvPr/>
        </p:nvSpPr>
        <p:spPr>
          <a:xfrm>
            <a:off x="6644640" y="21396960"/>
            <a:ext cx="722376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smtClean="0"/>
              <a:t>2. Find more APIs or datasets, expand the </a:t>
            </a:r>
            <a:r>
              <a:rPr kumimoji="1" lang="en-US" altLang="zh-CN" sz="4400" dirty="0" smtClean="0">
                <a:solidFill>
                  <a:schemeClr val="bg2">
                    <a:lumMod val="90000"/>
                  </a:schemeClr>
                </a:solidFill>
              </a:rPr>
              <a:t>lan</a:t>
            </a:r>
            <a:r>
              <a:rPr kumimoji="1" lang="en-US" altLang="zh-CN" sz="4400" dirty="0" smtClean="0"/>
              <a:t>guage to others except C</a:t>
            </a:r>
            <a:r>
              <a:rPr kumimoji="1" lang="en-US" altLang="zh-CN" sz="4400" dirty="0" smtClean="0">
                <a:solidFill>
                  <a:schemeClr val="bg2">
                    <a:lumMod val="90000"/>
                  </a:schemeClr>
                </a:solidFill>
              </a:rPr>
              <a:t>hinese.</a:t>
            </a:r>
            <a:endParaRPr kumimoji="1" lang="zh-CN" altLang="en-US" sz="44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4122400" y="21396960"/>
            <a:ext cx="7620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smtClean="0"/>
              <a:t>3. Add a delivery service for those who are too sick to get up and buy medicine.</a:t>
            </a:r>
            <a:endParaRPr kumimoji="1" lang="zh-CN" altLang="en-US" sz="4400" dirty="0"/>
          </a:p>
        </p:txBody>
      </p:sp>
      <p:sp>
        <p:nvSpPr>
          <p:cNvPr id="28" name="文本框 27"/>
          <p:cNvSpPr txBox="1"/>
          <p:nvPr/>
        </p:nvSpPr>
        <p:spPr>
          <a:xfrm>
            <a:off x="21742400" y="21396960"/>
            <a:ext cx="7010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smtClean="0"/>
              <a:t>4. Implement a chat box for immediate customer service. </a:t>
            </a:r>
            <a:endParaRPr kumimoji="1" lang="zh-CN" altLang="en-US" sz="4400" dirty="0"/>
          </a:p>
        </p:txBody>
      </p:sp>
      <p:sp>
        <p:nvSpPr>
          <p:cNvPr id="29" name="文本框 28"/>
          <p:cNvSpPr txBox="1"/>
          <p:nvPr/>
        </p:nvSpPr>
        <p:spPr>
          <a:xfrm>
            <a:off x="28752800" y="21396960"/>
            <a:ext cx="7823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smtClean="0"/>
              <a:t>5. Implement medicine scanner to allow users to find their desired </a:t>
            </a:r>
            <a:r>
              <a:rPr kumimoji="1" lang="en-US" altLang="zh-CN" sz="4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medicine efficiently</a:t>
            </a:r>
            <a:r>
              <a:rPr kumimoji="1" lang="en-US" altLang="zh-CN" sz="4400" dirty="0" smtClean="0"/>
              <a:t>.</a:t>
            </a:r>
            <a:endParaRPr kumimoji="1" lang="zh-CN" altLang="en-US" sz="4400" dirty="0"/>
          </a:p>
        </p:txBody>
      </p:sp>
      <p:sp>
        <p:nvSpPr>
          <p:cNvPr id="2" name="文本框 1"/>
          <p:cNvSpPr txBox="1"/>
          <p:nvPr/>
        </p:nvSpPr>
        <p:spPr>
          <a:xfrm>
            <a:off x="21742400" y="79105"/>
            <a:ext cx="100901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0" dirty="0" smtClean="0"/>
              <a:t>        Present by: Lin Li, </a:t>
            </a:r>
          </a:p>
          <a:p>
            <a:r>
              <a:rPr kumimoji="1" lang="en-US" altLang="zh-CN" sz="6000" dirty="0"/>
              <a:t>	</a:t>
            </a:r>
            <a:r>
              <a:rPr kumimoji="1" lang="en-US" altLang="zh-CN" sz="6000" dirty="0" smtClean="0"/>
              <a:t>        </a:t>
            </a:r>
            <a:r>
              <a:rPr kumimoji="1" lang="en-US" altLang="zh-CN" sz="6000" dirty="0" err="1" smtClean="0"/>
              <a:t>Sailung</a:t>
            </a:r>
            <a:r>
              <a:rPr kumimoji="1" lang="en-US" altLang="zh-CN" sz="6000" dirty="0" smtClean="0"/>
              <a:t> Yeung,</a:t>
            </a:r>
          </a:p>
          <a:p>
            <a:r>
              <a:rPr kumimoji="1" lang="en-US" altLang="zh-CN" sz="6000" dirty="0"/>
              <a:t>	</a:t>
            </a:r>
            <a:r>
              <a:rPr kumimoji="1" lang="en-US" altLang="zh-CN" sz="6000" dirty="0" smtClean="0"/>
              <a:t>        </a:t>
            </a:r>
            <a:r>
              <a:rPr kumimoji="1" lang="en-US" altLang="zh-CN" sz="6000" dirty="0" err="1" smtClean="0"/>
              <a:t>Yiding</a:t>
            </a:r>
            <a:r>
              <a:rPr kumimoji="1" lang="en-US" altLang="zh-CN" sz="6000" dirty="0" smtClean="0"/>
              <a:t> </a:t>
            </a:r>
            <a:r>
              <a:rPr kumimoji="1" lang="en-US" altLang="zh-CN" sz="6000" dirty="0" err="1" smtClean="0"/>
              <a:t>Ou</a:t>
            </a:r>
            <a:endParaRPr kumimoji="1"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492023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440</TotalTime>
  <Words>269</Words>
  <Application>Microsoft Macintosh PowerPoint</Application>
  <PresentationFormat>自定义</PresentationFormat>
  <Paragraphs>31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Calibri</vt:lpstr>
      <vt:lpstr>Calibri Light</vt:lpstr>
      <vt:lpstr>Hiragino Kaku Gothic Std W8</vt:lpstr>
      <vt:lpstr>Wingdings</vt:lpstr>
      <vt:lpstr>等线</vt:lpstr>
      <vt:lpstr>等线 Light</vt:lpstr>
      <vt:lpstr>Arial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Microsoft Office 用户</dc:creator>
  <cp:lastModifiedBy>Microsoft Office 用户</cp:lastModifiedBy>
  <cp:revision>23</cp:revision>
  <dcterms:created xsi:type="dcterms:W3CDTF">2017-12-19T01:10:56Z</dcterms:created>
  <dcterms:modified xsi:type="dcterms:W3CDTF">2017-12-19T08:47:08Z</dcterms:modified>
</cp:coreProperties>
</file>

<file path=docProps/thumbnail.jpeg>
</file>